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2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2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TRANSPORTE, MANUSEIO E AMAZENAMENTO DE EXPLOSIVOS - RECICLAGEM</a:t>
            </a:r>
          </a:p>
          <a:p>
            <a:pPr algn="ctr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04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548383" y="29220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23" y="5074375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726F2D-E20E-4843-ACAB-96883FA8FEDE}"/>
              </a:ext>
            </a:extLst>
          </p:cNvPr>
          <p:cNvSpPr txBox="1"/>
          <p:nvPr/>
        </p:nvSpPr>
        <p:spPr>
          <a:xfrm>
            <a:off x="89123" y="230916"/>
            <a:ext cx="65527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latin typeface="CIDFont+F1"/>
            </a:endParaRPr>
          </a:p>
          <a:p>
            <a:pPr algn="l"/>
            <a:endParaRPr lang="pt-BR" sz="900" b="0" i="0" u="none" strike="noStrike" baseline="0" dirty="0">
              <a:solidFill>
                <a:srgbClr val="000000"/>
              </a:solidFill>
              <a:latin typeface="CIDFont+F1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C13D1D-495C-4C4A-9E79-0DB8A779865F}"/>
              </a:ext>
            </a:extLst>
          </p:cNvPr>
          <p:cNvSpPr txBox="1"/>
          <p:nvPr/>
        </p:nvSpPr>
        <p:spPr>
          <a:xfrm>
            <a:off x="252239" y="487418"/>
            <a:ext cx="6626942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Estrutura curricular - Reciclagem: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Conceitos gerais relacionados com detonação de 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As normas de procedimentos operacionais;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Os riscos da atividade e as medidas de prevenção;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Reconhecimento e controle dos riscos dos depósitos e áreas de preparação e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fabricação de 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O PGR, especialmente no que diz respeito à prevenção de acidentes com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O plano de emergência e combate a incêndio e explosão;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Proteção dos veículos para transporte de explosivos e regulamentações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vigentes e do fabricante;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Condições de segurança dos equipamentos empregados nos serviços de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carga, transporte e descarga;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Procedimentos de segurança para carregamento e descarregamento;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Recipientes apropriados para o transporte manual de explosivos e acessórios;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Sinalizações do veículo de transporte e das áreas de armazenamento;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Separação dos materiais para transporte e armazenamento;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Avaliação do local de armazenamento antes da descarga dos materiais;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Iluminação adequada para descarga de explosivos;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 correta utilização e manutenção dos equipamentos de proteção individual,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bem como as suas limitações;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Cuidados com pré-operação, operação e pós-operação de detonações;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solidFill>
                  <a:srgbClr val="000000"/>
                </a:solidFill>
                <a:latin typeface="CIDFont+F5"/>
              </a:rPr>
              <a:t>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Anomalias após a explosão e as medidas necessárias.</a:t>
            </a:r>
          </a:p>
          <a:p>
            <a:pPr algn="l"/>
            <a:endParaRPr 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19 – Explosivos e Regulamento para Fiscalização de Produtos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Controlados (R-105) do Exército Brasileiro e NR 22 - Segurança e Saúde</a:t>
            </a:r>
          </a:p>
          <a:p>
            <a:pPr algn="l"/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Ocupacional na Mineração.</a:t>
            </a:r>
            <a:endParaRPr lang="pt-BR" sz="1100" dirty="0">
              <a:latin typeface="CIDFont+F1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2524</TotalTime>
  <Words>374</Words>
  <Application>Microsoft Office PowerPoint</Application>
  <PresentationFormat>Personalizar</PresentationFormat>
  <Paragraphs>54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409</cp:revision>
  <cp:lastPrinted>2023-01-18T11:46:20Z</cp:lastPrinted>
  <dcterms:created xsi:type="dcterms:W3CDTF">1996-09-21T19:33:27Z</dcterms:created>
  <dcterms:modified xsi:type="dcterms:W3CDTF">2024-08-19T20:28:00Z</dcterms:modified>
</cp:coreProperties>
</file>